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6"/>
  </p:handoutMasterIdLst>
  <p:sldIdLst>
    <p:sldId id="256" r:id="rId3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4" userDrawn="1">
          <p15:clr>
            <a:srgbClr val="A4A3A4"/>
          </p15:clr>
        </p15:guide>
        <p15:guide id="2" pos="38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74"/>
        <p:guide pos="383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212195" y="0"/>
            <a:ext cx="970280" cy="944245"/>
          </a:xfrm>
          <a:prstGeom prst="rect">
            <a:avLst/>
          </a:prstGeom>
        </p:spPr>
      </p:pic>
      <p:graphicFrame>
        <p:nvGraphicFramePr>
          <p:cNvPr id="2" name="表格 1"/>
          <p:cNvGraphicFramePr/>
          <p:nvPr/>
        </p:nvGraphicFramePr>
        <p:xfrm>
          <a:off x="-9525" y="0"/>
          <a:ext cx="12192635" cy="1547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75"/>
                <a:gridCol w="2242185"/>
                <a:gridCol w="920750"/>
                <a:gridCol w="904875"/>
                <a:gridCol w="2967990"/>
                <a:gridCol w="2028825"/>
                <a:gridCol w="840740"/>
                <a:gridCol w="1814195"/>
              </a:tblGrid>
              <a:tr h="947420">
                <a:tc gridSpan="8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尉犁县</a:t>
                      </a:r>
                      <a:r>
                        <a:rPr lang="en-US" alt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zh-CN" sz="2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月招聘信息</a:t>
                      </a:r>
                      <a:endParaRPr lang="en-US" altLang="en-US" sz="2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6000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序号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用工单位名称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招聘岗位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招聘人数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招聘条件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工资待遇（月/元）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是否提供食宿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联系人及电话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212195" y="0"/>
            <a:ext cx="970280" cy="944245"/>
          </a:xfrm>
          <a:prstGeom prst="rect">
            <a:avLst/>
          </a:prstGeom>
        </p:spPr>
      </p:pic>
      <p:graphicFrame>
        <p:nvGraphicFramePr>
          <p:cNvPr id="7" name="表格 6"/>
          <p:cNvGraphicFramePr/>
          <p:nvPr/>
        </p:nvGraphicFramePr>
        <p:xfrm>
          <a:off x="-9525" y="1547495"/>
          <a:ext cx="12173585" cy="5299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885"/>
                <a:gridCol w="2241550"/>
                <a:gridCol w="923290"/>
                <a:gridCol w="907415"/>
                <a:gridCol w="2966720"/>
                <a:gridCol w="2032000"/>
                <a:gridCol w="843915"/>
                <a:gridCol w="1781810"/>
              </a:tblGrid>
              <a:tr h="8832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尉犁利华纺织有限公司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普工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男工10名，女工10名，要求18—45周岁之间，能吃苦，能上夜班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新工工资满勤2500元，熟练工产量工资2500—8000元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赵保忠15003015328</a:t>
                      </a:r>
                      <a:endParaRPr lang="zh-CN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黄改荣15039232976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8832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巴州皓宇纺织有限公司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挡车工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年龄45岁以下、能吃苦耐劳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2200-7000元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兴晓青19999168028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8832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巴州广合元纺织有限公司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挡车工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身体健康、能吃苦耐劳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3500元+计件工资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郑亚辉17399157888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8832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尉犁钵施然农机服务有限公司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出纳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大专以上学历，有责任心，工作态度认真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实习工资3500元（试用期1-3个月），转正工资4000元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胡程15099227497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883285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尉犁县活力源食品有限公司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出纳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有一年以上工作经验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工资面议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李娜18099777186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88328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办公室人员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有相关工作经验，熟练使用电脑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实习期3000元，转正后3500元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30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/>
        </p:nvGraphicFramePr>
        <p:xfrm>
          <a:off x="-9525" y="0"/>
          <a:ext cx="12192635" cy="1547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75"/>
                <a:gridCol w="2242185"/>
                <a:gridCol w="920750"/>
                <a:gridCol w="904875"/>
                <a:gridCol w="2967990"/>
                <a:gridCol w="2028825"/>
                <a:gridCol w="840740"/>
                <a:gridCol w="1814195"/>
              </a:tblGrid>
              <a:tr h="947420">
                <a:tc gridSpan="8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尉犁县</a:t>
                      </a:r>
                      <a:r>
                        <a:rPr lang="en-US" alt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4</a:t>
                      </a:r>
                      <a:r>
                        <a:rPr 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月招聘信息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6000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序号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用工单位名称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招聘岗位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招聘人数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招聘条件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工资待遇（月/元）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是否提供食宿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联系人及电话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212195" y="0"/>
            <a:ext cx="970280" cy="944245"/>
          </a:xfrm>
          <a:prstGeom prst="rect">
            <a:avLst/>
          </a:prstGeom>
        </p:spPr>
      </p:pic>
      <p:graphicFrame>
        <p:nvGraphicFramePr>
          <p:cNvPr id="6" name="表格 5"/>
          <p:cNvGraphicFramePr/>
          <p:nvPr/>
        </p:nvGraphicFramePr>
        <p:xfrm>
          <a:off x="-9525" y="1547495"/>
          <a:ext cx="12191365" cy="5325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520"/>
                <a:gridCol w="2231390"/>
                <a:gridCol w="923925"/>
                <a:gridCol w="906780"/>
                <a:gridCol w="2966085"/>
                <a:gridCol w="2032000"/>
                <a:gridCol w="843915"/>
                <a:gridCol w="1809750"/>
              </a:tblGrid>
              <a:tr h="6692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38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达西宾馆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客房服务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听从安排，工作踏实，吃苦耐劳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2600元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13309960002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6692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39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尉犁县不夜城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物业管理人员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吃苦耐劳、爱岗敬业，服从管理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工资面议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18599760901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66992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37度纸包鱼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店长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吃苦耐劳、爱岗敬业，服从管理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4500-5000元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15899038518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66929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服务员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吃苦耐劳、爱岗敬业，服从管理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3000-3500元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66929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配菜员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吃苦耐劳、爱岗敬业，服从管理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4000-4500元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尉犁县吾守烤肉店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服务员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听从指挥，工作踏实，吃苦耐劳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3000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提供三顿饭没有住宿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吾守肉孜13779658999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6692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尉犁县老古香烤肉店</a:t>
                      </a:r>
                      <a:endParaRPr lang="zh-CN" sz="1200" b="0">
                        <a:solidFill>
                          <a:schemeClr val="tx1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烤肉师傅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听从指挥，工作踏实，吃苦耐劳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2500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吾布里·亚生13899003686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6692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43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尉犁县热依木烤肉店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服务员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听从指挥，工作踏实，吃苦耐劳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2500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提供三顿饭没有住宿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热依木·热扎克18509963870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</a:tbl>
          </a:graphicData>
        </a:graphic>
      </p:graphicFrame>
      <p:pic>
        <p:nvPicPr>
          <p:cNvPr id="7" name="图片 6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图片 7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图片 8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" name="图片 9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" name="图片 10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" name="图片 11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" name="图片 12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" name="图片 13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" name="图片 14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" name="图片 15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" name="图片 16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" name="图片 17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" name="图片 18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" name="图片 19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" name="图片 20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" name="图片 21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" name="图片 22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" name="图片 23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" name="图片 24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" name="图片 25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" name="图片 26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" name="图片 27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" name="图片 28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" name="图片 29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" name="图片 30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2" name="图片 31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3" name="图片 32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" name="图片 33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5" name="图片 34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6" name="图片 35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7" name="图片 36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8" name="图片 37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9" name="图片 38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" name="图片 39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" name="图片 40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2" name="图片 41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3" name="图片 42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4" name="图片 43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5" name="图片 44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6" name="图片 45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7" name="图片 46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8" name="图片 47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9" name="图片 48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0" name="图片 49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" name="图片 50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2" name="图片 51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3" name="图片 52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4" name="图片 53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5" name="图片 54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6" name="图片 55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7" name="图片 56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8" name="图片 57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9" name="图片 58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0" name="图片 59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" name="图片 60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2" name="图片 61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3" name="图片 62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4" name="图片 63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5" name="图片 64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6" name="图片 65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7" name="图片 66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8" name="图片 67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9" name="图片 68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0" name="图片 69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" name="图片 70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2" name="图片 71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3" name="图片 72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4" name="图片 73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5" name="图片 74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6" name="图片 75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7" name="图片 76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8" name="图片 77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9" name="图片 78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0" name="图片 79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" name="图片 80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" name="图片 81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3" name="图片 82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4" name="图片 83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5" name="图片 84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6" name="图片 85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7" name="图片 86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" name="图片 87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9" name="图片 88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0" name="图片 89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1" name="图片 90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" name="图片 91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3" name="图片 92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4" name="图片 93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5" name="图片 94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6" name="图片 95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7" name="图片 96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8" name="图片 97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9" name="图片 98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0" name="图片 99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1" name="图片 100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" name="图片 101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" name="图片 102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4" name="图片 103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5" name="图片 104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6" name="图片 105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7" name="图片 106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8" name="图片 107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9" name="图片 108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0" name="图片 109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1" name="图片 110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" name="图片 111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3" name="图片 112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4" name="图片 113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5" name="图片 114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6" name="图片 115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7" name="图片 116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8" name="图片 117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9" name="图片 118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0" name="图片 119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1" name="图片 120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" name="图片 121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" name="图片 122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4" name="图片 123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5" name="图片 124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6" name="图片 125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7" name="图片 126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8" name="图片 127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9" name="图片 128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0" name="图片 129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1" name="图片 130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2" name="图片 131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" name="图片 132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4" name="图片 133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5" name="图片 134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6" name="图片 135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7" name="图片 136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8" name="图片 137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9" name="图片 138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0" name="图片 139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1" name="图片 140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2" name="图片 141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" name="图片 142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4" name="图片 143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5" name="图片 144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6" name="图片 145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7" name="图片 146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8" name="图片 147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9" name="图片 148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0" name="图片 149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1" name="图片 150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2" name="图片 151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" name="图片 152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4" name="图片 153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5" name="图片 154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6" name="图片 155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7" name="图片 156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8" name="图片 157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9" name="图片 158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0" name="图片 159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1" name="图片 160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2" name="图片 161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" name="图片 162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" name="图片 163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5" name="图片 164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6" name="图片 165"/>
          <p:cNvPicPr/>
          <p:nvPr/>
        </p:nvPicPr>
        <p:blipFill>
          <a:blip r:embed="rId2"/>
          <a:stretch>
            <a:fillRect/>
          </a:stretch>
        </p:blipFill>
        <p:spPr>
          <a:xfrm>
            <a:off x="9772015" y="3442970"/>
            <a:ext cx="66675" cy="1619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advClick="0" advTm="30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/>
        </p:nvGraphicFramePr>
        <p:xfrm>
          <a:off x="-9525" y="0"/>
          <a:ext cx="12192635" cy="1547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75"/>
                <a:gridCol w="2242185"/>
                <a:gridCol w="920750"/>
                <a:gridCol w="904875"/>
                <a:gridCol w="2967990"/>
                <a:gridCol w="2028825"/>
                <a:gridCol w="840740"/>
                <a:gridCol w="1814195"/>
              </a:tblGrid>
              <a:tr h="947420">
                <a:tc gridSpan="8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尉犁县</a:t>
                      </a:r>
                      <a:r>
                        <a:rPr lang="en-US" alt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4</a:t>
                      </a:r>
                      <a:r>
                        <a:rPr 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月招聘信息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6000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序号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用工单位名称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招聘岗位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招聘人数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招聘条件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工资待遇（月/元）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是否提供食宿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联系人及电话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212195" y="0"/>
            <a:ext cx="970280" cy="944245"/>
          </a:xfrm>
          <a:prstGeom prst="rect">
            <a:avLst/>
          </a:prstGeom>
        </p:spPr>
      </p:pic>
      <p:graphicFrame>
        <p:nvGraphicFramePr>
          <p:cNvPr id="6" name="表格 5"/>
          <p:cNvGraphicFramePr/>
          <p:nvPr/>
        </p:nvGraphicFramePr>
        <p:xfrm>
          <a:off x="-9525" y="1547495"/>
          <a:ext cx="12192635" cy="5295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520"/>
                <a:gridCol w="2232025"/>
                <a:gridCol w="923925"/>
                <a:gridCol w="906780"/>
                <a:gridCol w="2966720"/>
                <a:gridCol w="2032000"/>
                <a:gridCol w="843280"/>
                <a:gridCol w="1810385"/>
              </a:tblGrid>
              <a:tr h="934720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44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尉犁塔漠胡杨好巴郎馕坑肉店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热菜师傅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听从安排，工作踏实，吃苦耐劳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7000元+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13309964888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93408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小烤肉师傅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听从安排，工作踏实，吃苦耐劳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4000元+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93345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服务员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听从安排，工作踏实，吃苦耐劳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3000元+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6242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古勒巴格乡兴地村牧区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放羊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牧区放羊，吃苦耐劳，服从管理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2500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包住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海日泥沙·赛买提13899028429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9340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46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尉犁县区域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送货师傅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若干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有销售经验，踏实本分</a:t>
                      </a:r>
                      <a:endParaRPr lang="zh-CN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配送货物：矿泉水、饮料、泡面、粮油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4000-7000元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18699689772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9347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47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阿里木养殖合作社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员工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管地工，吃苦耐劳，服从管理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2000-2500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13279042777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30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/>
        </p:nvGraphicFramePr>
        <p:xfrm>
          <a:off x="-9525" y="0"/>
          <a:ext cx="12192635" cy="1547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75"/>
                <a:gridCol w="2242185"/>
                <a:gridCol w="920750"/>
                <a:gridCol w="904875"/>
                <a:gridCol w="2967990"/>
                <a:gridCol w="2028825"/>
                <a:gridCol w="840740"/>
                <a:gridCol w="1814195"/>
              </a:tblGrid>
              <a:tr h="947420">
                <a:tc gridSpan="8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尉犁县</a:t>
                      </a:r>
                      <a:r>
                        <a:rPr lang="en-US" alt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4</a:t>
                      </a:r>
                      <a:r>
                        <a:rPr 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月招聘信息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6000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序号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用工单位名称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招聘岗位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招聘人数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招聘条件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工资待遇（月/元）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是否提供食宿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联系人及电话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212195" y="0"/>
            <a:ext cx="970280" cy="944245"/>
          </a:xfrm>
          <a:prstGeom prst="rect">
            <a:avLst/>
          </a:prstGeom>
        </p:spPr>
      </p:pic>
      <p:graphicFrame>
        <p:nvGraphicFramePr>
          <p:cNvPr id="6" name="表格 5"/>
          <p:cNvGraphicFramePr/>
          <p:nvPr/>
        </p:nvGraphicFramePr>
        <p:xfrm>
          <a:off x="-9525" y="1546860"/>
          <a:ext cx="12192635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520"/>
                <a:gridCol w="2232025"/>
                <a:gridCol w="923925"/>
                <a:gridCol w="906780"/>
                <a:gridCol w="2966720"/>
                <a:gridCol w="2032000"/>
                <a:gridCol w="843280"/>
                <a:gridCol w="1810385"/>
              </a:tblGrid>
              <a:tr h="8839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48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王永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员工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管地工，吃苦耐劳，服从管理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2000-2500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13779638060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8839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49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林果备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员工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管地工，吃苦耐劳，服从管理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2000-2500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13779240925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8839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林国淑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员工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管地工，吃苦耐劳，服从管理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2000-2500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13779240925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8839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张俊兵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员工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管地工，吃苦耐劳，服从管理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2000-2500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18099459111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8839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艾合买提·阿不力孜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员工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管地工，吃苦耐劳，服从管理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2000-2500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13579040214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8839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53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尔肯·热依木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员工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管地工，吃苦耐劳，服从管理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2000-2500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13899083848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3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/>
        </p:nvGraphicFramePr>
        <p:xfrm>
          <a:off x="-9525" y="0"/>
          <a:ext cx="12192635" cy="1547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75"/>
                <a:gridCol w="2242185"/>
                <a:gridCol w="920750"/>
                <a:gridCol w="904875"/>
                <a:gridCol w="2967990"/>
                <a:gridCol w="2028825"/>
                <a:gridCol w="840740"/>
                <a:gridCol w="1814195"/>
              </a:tblGrid>
              <a:tr h="947420">
                <a:tc gridSpan="8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尉犁县</a:t>
                      </a:r>
                      <a:r>
                        <a:rPr lang="en-US" alt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4</a:t>
                      </a:r>
                      <a:r>
                        <a:rPr 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月招聘信息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6000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序号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用工单位名称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招聘岗位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招聘人数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招聘条件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工资待遇（月/元）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是否提供食宿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联系人及电话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212195" y="0"/>
            <a:ext cx="970280" cy="944245"/>
          </a:xfrm>
          <a:prstGeom prst="rect">
            <a:avLst/>
          </a:prstGeom>
        </p:spPr>
      </p:pic>
      <p:graphicFrame>
        <p:nvGraphicFramePr>
          <p:cNvPr id="6" name="表格 5"/>
          <p:cNvGraphicFramePr/>
          <p:nvPr/>
        </p:nvGraphicFramePr>
        <p:xfrm>
          <a:off x="-9525" y="1546860"/>
          <a:ext cx="12192000" cy="5302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885"/>
                <a:gridCol w="2232025"/>
                <a:gridCol w="924560"/>
                <a:gridCol w="906780"/>
                <a:gridCol w="2966085"/>
                <a:gridCol w="2032000"/>
                <a:gridCol w="843915"/>
                <a:gridCol w="1809750"/>
              </a:tblGrid>
              <a:tr h="645160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新疆绿洲大洋生物科技有限公司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技术研发人员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本科及以上学历，农学相关专业，爱岗敬业，吃苦耐劳，遵纪守法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转正后4500-6000元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路长武15739860110</a:t>
                      </a:r>
                      <a:endParaRPr lang="zh-CN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唐女士13319773501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56007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会计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大专及以上学历，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工资面议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55499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维修工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有维修经验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工资面议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66484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新疆智创环保科技有限公司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电焊工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能熟练掌握二保焊电焊技术业务水平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工资280元/天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中午管饭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郭经理18199221588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61849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组装工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熟悉机械的维修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工资180元/天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中午管饭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68326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出纳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20-40岁，大专及以上学历，能熟练使用办公软件，有责任心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2400元/月，后续根据工作表现可调整薪资待遇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7766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巴州壹叁壹肆兄弟汽车服务有限公司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汽车修理师傅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身体健康，爱岗敬业，吃苦耐劳，遵纪守法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底薪+提成上不封顶，详情面议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马强13565000011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7988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新疆尉犁新隆蛭石有限责任公司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质检员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高中学历，能吃苦耐劳，工作认真负责，可带薪培养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详情面议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刘经理13279026616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3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/>
        </p:nvGraphicFramePr>
        <p:xfrm>
          <a:off x="-9525" y="0"/>
          <a:ext cx="12192635" cy="1547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965"/>
                <a:gridCol w="2232660"/>
                <a:gridCol w="911225"/>
                <a:gridCol w="915035"/>
                <a:gridCol w="2957830"/>
                <a:gridCol w="2038985"/>
                <a:gridCol w="840740"/>
                <a:gridCol w="1814195"/>
              </a:tblGrid>
              <a:tr h="947420">
                <a:tc gridSpan="8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尉犁县</a:t>
                      </a:r>
                      <a:r>
                        <a:rPr lang="en-US" alt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4</a:t>
                      </a:r>
                      <a:r>
                        <a:rPr 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月招聘信息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6000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序号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用工单位名称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招聘岗位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招聘人数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招聘条件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工资待遇（月/元）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是否提供食宿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联系人及电话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/>
          <p:nvPr/>
        </p:nvGraphicFramePr>
        <p:xfrm>
          <a:off x="-9525" y="1543050"/>
          <a:ext cx="12192635" cy="5316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520"/>
                <a:gridCol w="2232025"/>
                <a:gridCol w="923925"/>
                <a:gridCol w="906145"/>
                <a:gridCol w="2966720"/>
                <a:gridCol w="2032000"/>
                <a:gridCol w="843915"/>
                <a:gridCol w="1810385"/>
              </a:tblGrid>
              <a:tr h="4737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新疆速能居民服务有限公司尉犁县分公司（美团）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送餐员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身体健康，爱岗敬业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薪资采取计件制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席经理19199235813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427355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尉犁县亦禾食品有限公司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食品加工工人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吃苦耐劳、爱岗敬业，服从管理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3000-6000元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刘琦佳15699276669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45339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会计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大专及以上学历，有相关知识经验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4000-4500元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232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巴州孔家铺子食品有限公司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食品加工工人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吃苦耐劳、爱岗敬业，服从管理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计件工资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侯总13838605886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501650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13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新疆罗布村生物科技有限公司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招大学生实习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对工作有责任心，态度认真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1600元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刘艳玲15739852881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44513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包装工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吃苦耐劳，服从管理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2800元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71437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14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铁门关中化农业生物科技有限公司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销售经理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1.专业不限</a:t>
                      </a:r>
                      <a:endParaRPr lang="zh-CN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2.愿意从事销售工作，善于沟通交流；</a:t>
                      </a:r>
                      <a:endParaRPr lang="zh-CN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3.可接受工作地点在新疆各地州区域的分配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3000-5000元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提供住宿，发放餐补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拜常莉 18599173166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</a:t>
                      </a:r>
                      <a:endParaRPr 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王雨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18196258725 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79692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作物专家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1.大专及以上学历，农学、植物保护相关背景；</a:t>
                      </a:r>
                      <a:endParaRPr lang="zh-CN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2.对棉花、玉米等作物有较高的技术水平；</a:t>
                      </a:r>
                      <a:endParaRPr lang="zh-CN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3.具备良好的人际交流能力；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5000-7000元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98107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植保业务经理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1.大专及以上学历，农学、植物保护相关背景；</a:t>
                      </a:r>
                      <a:endParaRPr lang="zh-CN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2.具有植保产品经理、销售经理工作经验，熟悉产品策划流程；</a:t>
                      </a:r>
                      <a:endParaRPr lang="zh-CN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3.具备良好的人际交流能力；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6000-8000元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212195" y="0"/>
            <a:ext cx="970280" cy="944245"/>
          </a:xfrm>
          <a:prstGeom prst="rect">
            <a:avLst/>
          </a:prstGeom>
        </p:spPr>
      </p:pic>
    </p:spTree>
  </p:cSld>
  <p:clrMapOvr>
    <a:masterClrMapping/>
  </p:clrMapOvr>
  <p:transition advClick="0" advTm="3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/>
        </p:nvGraphicFramePr>
        <p:xfrm>
          <a:off x="-9525" y="0"/>
          <a:ext cx="12192635" cy="1547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75"/>
                <a:gridCol w="2242185"/>
                <a:gridCol w="920750"/>
                <a:gridCol w="904875"/>
                <a:gridCol w="2967990"/>
                <a:gridCol w="2028825"/>
                <a:gridCol w="840740"/>
                <a:gridCol w="1814195"/>
              </a:tblGrid>
              <a:tr h="947420">
                <a:tc gridSpan="8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尉犁县</a:t>
                      </a:r>
                      <a:r>
                        <a:rPr lang="en-US" alt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4</a:t>
                      </a:r>
                      <a:r>
                        <a:rPr 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月招聘信息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6000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序号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用工单位名称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招聘岗位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招聘人数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招聘条件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工资待遇（月/元）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是否提供食宿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联系人及电话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/>
          <p:nvPr/>
        </p:nvGraphicFramePr>
        <p:xfrm>
          <a:off x="-9525" y="1545590"/>
          <a:ext cx="12190730" cy="529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345"/>
                <a:gridCol w="2243455"/>
                <a:gridCol w="918210"/>
                <a:gridCol w="908685"/>
                <a:gridCol w="2965450"/>
                <a:gridCol w="2026285"/>
                <a:gridCol w="837565"/>
                <a:gridCol w="1816735"/>
              </a:tblGrid>
              <a:tr h="6623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尉犁县惠泽建材加工有限公司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木材加工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男性，45周岁以下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4000元左右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仿宋" panose="02010609060101010101" charset="-122"/>
                        </a:rPr>
                        <a:t>是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仿宋" panose="02010609060101010101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宋丽娜18699632158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6623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16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新疆羌都天佑猪业有限公司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饲养员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45周岁以下，身体健康，能吃苦耐劳，有饲养经验优先录用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6000+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胡智博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   13579008900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6623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17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新疆羌都天保羊业有限公司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产羔护理员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听从指挥，工作踏实，富有爱心，吃苦耐劳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4000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张强17767663096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662305">
                <a:tc row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18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新疆尉犁洪通燃气有限公司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工程建设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大专及以上（注册安全工程师优先录用）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4500-6500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否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李娟玲13565065388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66230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市场营销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大专及以上（燃气行业工作经验者优先录用）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4500-6500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否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李娟玲13565065388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66230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绿化工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60岁以下，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1800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否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周椿明17399129999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66230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绿化工、保洁工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61岁以下，每周休一天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1800-2000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否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刘庆伟13565752446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66230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绿化工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30岁以下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2400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否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阿不力孜·木天力甫13779671955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</a:tbl>
          </a:graphicData>
        </a:graphic>
      </p:graphicFrame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212195" y="0"/>
            <a:ext cx="970280" cy="944245"/>
          </a:xfrm>
          <a:prstGeom prst="rect">
            <a:avLst/>
          </a:prstGeom>
        </p:spPr>
      </p:pic>
    </p:spTree>
  </p:cSld>
  <p:clrMapOvr>
    <a:masterClrMapping/>
  </p:clrMapOvr>
  <p:transition advClick="0" advTm="3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/>
        </p:nvGraphicFramePr>
        <p:xfrm>
          <a:off x="-9525" y="0"/>
          <a:ext cx="12192635" cy="1547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75"/>
                <a:gridCol w="2242185"/>
                <a:gridCol w="920750"/>
                <a:gridCol w="904875"/>
                <a:gridCol w="2967990"/>
                <a:gridCol w="2028825"/>
                <a:gridCol w="840740"/>
                <a:gridCol w="1814195"/>
              </a:tblGrid>
              <a:tr h="947420">
                <a:tc gridSpan="8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尉犁县</a:t>
                      </a:r>
                      <a:r>
                        <a:rPr lang="en-US" alt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4</a:t>
                      </a:r>
                      <a:r>
                        <a:rPr 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月招聘信息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6000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序号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用工单位名称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招聘岗位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招聘人数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招聘条件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工资待遇（月/元）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是否提供食宿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联系人及电话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212195" y="0"/>
            <a:ext cx="970280" cy="944245"/>
          </a:xfrm>
          <a:prstGeom prst="rect">
            <a:avLst/>
          </a:prstGeom>
        </p:spPr>
      </p:pic>
      <p:graphicFrame>
        <p:nvGraphicFramePr>
          <p:cNvPr id="6" name="表格 5"/>
          <p:cNvGraphicFramePr/>
          <p:nvPr/>
        </p:nvGraphicFramePr>
        <p:xfrm>
          <a:off x="-8890" y="1546860"/>
          <a:ext cx="12192000" cy="5300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520"/>
                <a:gridCol w="2232660"/>
                <a:gridCol w="922655"/>
                <a:gridCol w="906780"/>
                <a:gridCol w="2966720"/>
                <a:gridCol w="2031365"/>
                <a:gridCol w="843915"/>
                <a:gridCol w="1810385"/>
              </a:tblGrid>
              <a:tr h="48069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19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中国平安财产保险股份有限公司尉犁支公司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农险专员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35岁以下，遵纪守法、爱岗敬业、具有良好的语言表达能力，能熟练操作相关办公软件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5000元以上，具体面谈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李女士18099596667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48196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理赔查勘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35岁以下，本科理工类，具有良好的沟通应变能力，熟练操作电脑办公软件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5000元以上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45910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团队长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45岁以下，有团队协作能力、踏实好学，积极向上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详情面谈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59740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中国太平洋财产保险股份有限公司尉犁县支公司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渠道专员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遵纪守法、爱岗敬业，能熟练操作相关办公软件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4500元以上，具体面谈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李经理13899076388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45910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团队长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有团队协作能力、踏实好学、积极向上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详情面谈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45910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专兼职保险代理人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遵纪守法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3000元至10000元，具体面谈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81330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中国人寿保险公司尉犁县支公司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内勤员工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本科及以上，35周岁以下，男女不限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转正后签订劳动合同，缴纳五险两金。(销售条线实习三个月）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计小慧18699636033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45974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职场经理个人助理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大专以上学历，25-35周岁，男女不限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固定津贴+的浮动津贴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45847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销售人员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大专及以上学历（业务强者可放宽）25-50周岁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没有上限，能力越强，工资越高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620395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中国人寿财产保险股份有限公司尉犁支公司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销售专员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年龄在25-40岁，大专以上学历，遵纪守法、爱岗敬业、具有良好的语言表达能力，能熟练操作相关办公软件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3000元-5000元。法定节假日正常休息，有年休假以及各项福利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刘闯</a:t>
                      </a:r>
                      <a:endParaRPr lang="zh-CN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18699661565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48069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农险客户经理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年龄在25-40岁，大专以上学历，遵纪守法、爱岗敬业，能熟练操作相关办公软件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3000元-5000元。法定节假日正常休息，有年休假以及各项福利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3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/>
        </p:nvGraphicFramePr>
        <p:xfrm>
          <a:off x="-9525" y="0"/>
          <a:ext cx="12192635" cy="1547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75"/>
                <a:gridCol w="2242185"/>
                <a:gridCol w="920750"/>
                <a:gridCol w="904875"/>
                <a:gridCol w="2967990"/>
                <a:gridCol w="2028825"/>
                <a:gridCol w="840740"/>
                <a:gridCol w="1814195"/>
              </a:tblGrid>
              <a:tr h="947420">
                <a:tc gridSpan="8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尉犁县</a:t>
                      </a:r>
                      <a:r>
                        <a:rPr lang="en-US" alt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4</a:t>
                      </a:r>
                      <a:r>
                        <a:rPr 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月招聘信息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6000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序号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用工单位名称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招聘岗位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招聘人数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招聘条件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工资待遇（月/元）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是否提供食宿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联系人及电话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212195" y="0"/>
            <a:ext cx="970280" cy="944245"/>
          </a:xfrm>
          <a:prstGeom prst="rect">
            <a:avLst/>
          </a:prstGeom>
        </p:spPr>
      </p:pic>
      <p:graphicFrame>
        <p:nvGraphicFramePr>
          <p:cNvPr id="6" name="表格 5"/>
          <p:cNvGraphicFramePr/>
          <p:nvPr/>
        </p:nvGraphicFramePr>
        <p:xfrm>
          <a:off x="-9525" y="1547495"/>
          <a:ext cx="12191365" cy="5301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520"/>
                <a:gridCol w="2231390"/>
                <a:gridCol w="923925"/>
                <a:gridCol w="906780"/>
                <a:gridCol w="2966085"/>
                <a:gridCol w="2032000"/>
                <a:gridCol w="843915"/>
                <a:gridCol w="1809750"/>
              </a:tblGrid>
              <a:tr h="7950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23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库尔勒市招聘本辖区（31团）铁路养护段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铁路养护人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能熟练操作智能手机、能熟练驾驶机动车辆、工作认真负责、有责任心；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薪资待遇2800+车辆、伙食补助+五险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0996-4350093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7950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24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中铁九局运输集团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驾驶员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面向退役军人</a:t>
                      </a:r>
                      <a:endParaRPr lang="zh-CN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政治立场坚定，作风优良。</a:t>
                      </a:r>
                      <a:endParaRPr lang="zh-CN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3000-10000元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李文新13609368800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795020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尉犁县天猫养车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洗车擦车工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身体健康，爱岗敬业，吃苦耐劳，遵纪守法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3000元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马强13565000011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79502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储备店长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身体健康，爱岗敬业，吃苦耐劳，遵纪守法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6500元，转正后纳入天猫养车薪酬体系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53149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维保技师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身体健康，爱岗敬业，吃苦耐劳，遵纪守法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5000元，转正后纳入天猫养车薪酬体系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cap="flat">
                      <a:noFill/>
                    </a:lnB>
                  </a:tcPr>
                </a:tc>
              </a:tr>
              <a:tr h="7950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26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尉犁县财务公司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会计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财会专业毕业，有相关工作经验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工资面议，转正后缴纳五险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汪女士13629965800</a:t>
                      </a:r>
                      <a:endParaRPr lang="zh-CN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张女士15999027244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7950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27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利华公司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员工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能种地，能吃苦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2000-2500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否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18999029639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3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/>
        </p:nvGraphicFramePr>
        <p:xfrm>
          <a:off x="-9525" y="0"/>
          <a:ext cx="12192635" cy="1547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75"/>
                <a:gridCol w="2242185"/>
                <a:gridCol w="920750"/>
                <a:gridCol w="904875"/>
                <a:gridCol w="2967990"/>
                <a:gridCol w="2028825"/>
                <a:gridCol w="840740"/>
                <a:gridCol w="1814195"/>
              </a:tblGrid>
              <a:tr h="947420">
                <a:tc gridSpan="8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尉犁县</a:t>
                      </a:r>
                      <a:r>
                        <a:rPr lang="en-US" alt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4</a:t>
                      </a:r>
                      <a:r>
                        <a:rPr 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月招聘信息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6000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序号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用工单位名称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招聘岗位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招聘人数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招聘条件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工资待遇（月/元）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是否提供食宿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联系人及电话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212195" y="0"/>
            <a:ext cx="970280" cy="944245"/>
          </a:xfrm>
          <a:prstGeom prst="rect">
            <a:avLst/>
          </a:prstGeom>
        </p:spPr>
      </p:pic>
      <p:graphicFrame>
        <p:nvGraphicFramePr>
          <p:cNvPr id="6" name="表格 5"/>
          <p:cNvGraphicFramePr/>
          <p:nvPr/>
        </p:nvGraphicFramePr>
        <p:xfrm>
          <a:off x="-9525" y="1543685"/>
          <a:ext cx="12191365" cy="5314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155"/>
                <a:gridCol w="2230755"/>
                <a:gridCol w="923925"/>
                <a:gridCol w="907415"/>
                <a:gridCol w="2966085"/>
                <a:gridCol w="2032000"/>
                <a:gridCol w="843280"/>
                <a:gridCol w="1809750"/>
              </a:tblGrid>
              <a:tr h="531495">
                <a:tc rowSpan="6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28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6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卡拉水厂、28、31、32、33、34、35团水厂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水厂经理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高中及以上学历，有团队合作精神，认真负责。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工资面议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6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18999006967</a:t>
                      </a:r>
                      <a:endParaRPr 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18997625072</a:t>
                      </a:r>
                      <a:endParaRPr 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（现招职务单位较多，应聘时请说明应聘哪个团什么职务）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53149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行政人员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高中及以上学历，有团队合作精神，认真负责。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工资面议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53149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销售人员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高中及以上学历，有团队合作精神，认真负责。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工资面议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53149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水质化验员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需专业证书，高中及以上学历，有团队合作精神，认真负责。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工资面议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53149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专业电工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高中及以上学历，有团队合作精神，认真负责。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工资面议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53149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自来水管道维修工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高中及以上学历，有团队合作精神，认真负责。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工资面议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31495">
                <a:tc row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29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尉犁县宴宾楼酒店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服务员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吃苦耐劳、爱岗敬业，服从管理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保底工资+提成+全勤+年终奖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提供工作餐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于扩军18699664755</a:t>
                      </a:r>
                      <a:endParaRPr lang="zh-CN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19999464688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53149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传菜生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吃苦耐劳、爱岗敬业，服从管理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保底工资+提成+全勤+年终奖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提供工作餐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53149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收银员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吃苦耐劳、爱岗敬业，服从管理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保底工资+提成+全勤+年终奖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提供工作餐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53149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cap="flat">
                      <a:noFill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cap="flat">
                      <a:noFill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领班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吃苦耐劳、爱岗敬业，服从管理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保底工资+提成+全勤+年终奖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提供工作餐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cap="flat"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3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/>
        </p:nvGraphicFramePr>
        <p:xfrm>
          <a:off x="-9525" y="0"/>
          <a:ext cx="12192635" cy="1547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75"/>
                <a:gridCol w="2242185"/>
                <a:gridCol w="920750"/>
                <a:gridCol w="904875"/>
                <a:gridCol w="2967990"/>
                <a:gridCol w="2028825"/>
                <a:gridCol w="840740"/>
                <a:gridCol w="1814195"/>
              </a:tblGrid>
              <a:tr h="947420">
                <a:tc gridSpan="8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尉犁县</a:t>
                      </a:r>
                      <a:r>
                        <a:rPr lang="en-US" alt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4</a:t>
                      </a:r>
                      <a:r>
                        <a:rPr 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月招聘信息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6000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序号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用工单位名称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招聘岗位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招聘人数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招聘条件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工资待遇（月/元）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是否提供食宿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联系人及电话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212195" y="0"/>
            <a:ext cx="970280" cy="944245"/>
          </a:xfrm>
          <a:prstGeom prst="rect">
            <a:avLst/>
          </a:prstGeom>
        </p:spPr>
      </p:pic>
      <p:graphicFrame>
        <p:nvGraphicFramePr>
          <p:cNvPr id="6" name="表格 5"/>
          <p:cNvGraphicFramePr/>
          <p:nvPr/>
        </p:nvGraphicFramePr>
        <p:xfrm>
          <a:off x="-10160" y="1545590"/>
          <a:ext cx="12192635" cy="5315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155"/>
                <a:gridCol w="2231390"/>
                <a:gridCol w="923925"/>
                <a:gridCol w="906145"/>
                <a:gridCol w="2966720"/>
                <a:gridCol w="2032635"/>
                <a:gridCol w="843915"/>
                <a:gridCol w="1809750"/>
              </a:tblGrid>
              <a:tr h="483235">
                <a:tc rowSpan="8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8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尉犁县同乡惠酒店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服务员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爱岗敬业，长期稳定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3200-3800元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何经理13779310323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48323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传菜生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爱岗敬业，长期稳定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3200-3500元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48323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传菜主管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爱岗敬业，长期稳定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3500-4000元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8323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炒锅师傅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爱岗敬业，长期稳定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7500-9000元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胡厨师长13619958060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48323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蒸锅师傅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爱岗敬业，长期稳定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4000-5500元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48323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打荷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爱岗敬业，长期稳定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3300-4500元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48323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配菜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爱岗敬业，长期稳定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3300-4500元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48323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各岗学徒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爱岗敬业，长期稳定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3000-3500元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8323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陈怡彤母婴护理店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美容师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18-45岁，有耐心，有责任心，带薪培训，具备服务意识，吃苦耐劳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3000、5000、10000以上不等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陈怡彤13667559681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48323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产康师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18-45岁，有耐心，有责任心，带薪培训，具备服务意识，吃苦耐劳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3000、5000、10000以上不等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48323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小儿调理师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18-45岁，有耐心，有责任心，带薪培训，具备服务意识，吃苦耐劳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3000、5000、10000以上不等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/>
        </p:nvGraphicFramePr>
        <p:xfrm>
          <a:off x="-9525" y="0"/>
          <a:ext cx="12192635" cy="1547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75"/>
                <a:gridCol w="2242185"/>
                <a:gridCol w="920750"/>
                <a:gridCol w="904875"/>
                <a:gridCol w="2967990"/>
                <a:gridCol w="2028825"/>
                <a:gridCol w="840740"/>
                <a:gridCol w="1814195"/>
              </a:tblGrid>
              <a:tr h="947420">
                <a:tc gridSpan="8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尉犁县</a:t>
                      </a:r>
                      <a:r>
                        <a:rPr lang="en-US" alt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4</a:t>
                      </a:r>
                      <a:r>
                        <a:rPr lang="zh-CN" sz="2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月招聘信息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6000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序号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用工单位名称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招聘岗位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招聘人数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招聘条件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工资待遇（月/元）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是否提供食宿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联系人及电话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212195" y="0"/>
            <a:ext cx="970280" cy="944245"/>
          </a:xfrm>
          <a:prstGeom prst="rect">
            <a:avLst/>
          </a:prstGeom>
        </p:spPr>
      </p:pic>
      <p:graphicFrame>
        <p:nvGraphicFramePr>
          <p:cNvPr id="6" name="表格 5"/>
          <p:cNvGraphicFramePr/>
          <p:nvPr/>
        </p:nvGraphicFramePr>
        <p:xfrm>
          <a:off x="-9525" y="1545590"/>
          <a:ext cx="12192635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520"/>
                <a:gridCol w="2232025"/>
                <a:gridCol w="923925"/>
                <a:gridCol w="906780"/>
                <a:gridCol w="2966720"/>
                <a:gridCol w="2032000"/>
                <a:gridCol w="843280"/>
                <a:gridCol w="1810385"/>
              </a:tblGrid>
              <a:tr h="6629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三草两木纯植物护肤品店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店员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有相关知识经验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底薪+提成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18199237728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6629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33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都市丽人服装店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导购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热爱销售工作，对工作有责任心，团队意识强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2200-3000元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18609969502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6629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34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衡水中学食堂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厨师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1名汉族，1名少数民族</a:t>
                      </a:r>
                      <a:endParaRPr lang="zh-CN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55岁以下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7000元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是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18196266262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6629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好声音量贩欢唱城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经理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吃苦耐劳、爱岗敬业，服从管理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3000-3500元+提成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15699299595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6629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36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好再来生鲜超市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理货员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45岁及以下，能吃苦耐劳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薪酬面议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郭先生19999767798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662940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37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尉犁县太阳古城姥家大锅台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服务员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听从安排，工作踏实，吃苦耐劳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工资底薪+提成+年终奖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17767660822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</a:tr>
              <a:tr h="66294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后厨配菜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听从安排，工作踏实，吃苦耐劳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工资底薪+提成+年终奖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66294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墩子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听从安排，工作踏实，吃苦耐劳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工资底薪+提成+年终奖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FDA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7700</Words>
  <Application>WPS 演示</Application>
  <PresentationFormat>宽屏</PresentationFormat>
  <Paragraphs>1868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Arial</vt:lpstr>
      <vt:lpstr>宋体</vt:lpstr>
      <vt:lpstr>Wingdings</vt:lpstr>
      <vt:lpstr>仿宋</vt:lpstr>
      <vt:lpstr>微软雅黑</vt:lpstr>
      <vt:lpstr>Arial Unicode MS</vt:lpstr>
      <vt:lpstr>Arial Black</vt:lpstr>
      <vt:lpstr>黑体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WPS_1652863095</cp:lastModifiedBy>
  <cp:revision>12</cp:revision>
  <dcterms:created xsi:type="dcterms:W3CDTF">2019-09-19T02:01:00Z</dcterms:created>
  <dcterms:modified xsi:type="dcterms:W3CDTF">2023-04-13T12:48:08Z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3D83DEEFE4B64501B3D545E118CBFF62</vt:lpwstr>
  </property>
</Properties>
</file>